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586"/>
  </p:normalViewPr>
  <p:slideViewPr>
    <p:cSldViewPr snapToGrid="0" snapToObjects="1">
      <p:cViewPr varScale="1">
        <p:scale>
          <a:sx n="76" d="100"/>
          <a:sy n="76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E1751-7820-1646-B720-BC0CEDDC6E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UX + Content Design Writing Samples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07212-EB2F-0942-AB88-3EA3EC3FC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Nadia Ibanez</a:t>
            </a:r>
          </a:p>
          <a:p>
            <a:r>
              <a:rPr lang="en-US" dirty="0"/>
              <a:t>June 2021</a:t>
            </a:r>
          </a:p>
        </p:txBody>
      </p:sp>
    </p:spTree>
    <p:extLst>
      <p:ext uri="{BB962C8B-B14F-4D97-AF65-F5344CB8AC3E}">
        <p14:creationId xmlns:p14="http://schemas.microsoft.com/office/powerpoint/2010/main" val="273077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7592-D9A2-8749-A32B-D64D24F7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Ask +</a:t>
            </a:r>
            <a:br>
              <a:rPr lang="en-US" dirty="0"/>
            </a:br>
            <a:r>
              <a:rPr lang="en-US" dirty="0"/>
              <a:t>The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45C0E-7A7E-1C4C-A3D9-0240E2FC2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 Covid-19 started taking a toll on our lives and daily activities, my team was asked to design and execute a simple solution for customers to digitally register for Commercial Electronic Office.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3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61E9E-03EB-9548-AF78-2AC980DD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Role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9E1AA-D37C-DA44-AAA6-4B2E0E1B9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content concepts to test/validate with customers</a:t>
            </a:r>
          </a:p>
          <a:p>
            <a:r>
              <a:rPr lang="en-US" dirty="0"/>
              <a:t>Collaborate with Product, Legal + Development</a:t>
            </a:r>
          </a:p>
          <a:p>
            <a:r>
              <a:rPr lang="en-US" dirty="0"/>
              <a:t>Execute </a:t>
            </a:r>
            <a:r>
              <a:rPr lang="en-US" dirty="0" err="1"/>
              <a:t>Invision</a:t>
            </a:r>
            <a:r>
              <a:rPr lang="en-US" dirty="0"/>
              <a:t> prototype, copy deck + lexicon</a:t>
            </a:r>
          </a:p>
        </p:txBody>
      </p:sp>
    </p:spTree>
    <p:extLst>
      <p:ext uri="{BB962C8B-B14F-4D97-AF65-F5344CB8AC3E}">
        <p14:creationId xmlns:p14="http://schemas.microsoft.com/office/powerpoint/2010/main" val="229538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C434-B5CD-A14C-AF11-E224F056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Discovery Email Concept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C1EE62-EC1E-5D40-97E3-10B2E0523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1636" y="837326"/>
            <a:ext cx="7597740" cy="5183347"/>
          </a:xfrm>
        </p:spPr>
      </p:pic>
    </p:spTree>
    <p:extLst>
      <p:ext uri="{BB962C8B-B14F-4D97-AF65-F5344CB8AC3E}">
        <p14:creationId xmlns:p14="http://schemas.microsoft.com/office/powerpoint/2010/main" val="319250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9674E-DD9D-794B-ACB2-AD4DAC55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Shipped Email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CF0C16-1CC6-B44F-8CBC-A2842340F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5280" y="802518"/>
            <a:ext cx="6888480" cy="5341422"/>
          </a:xfrm>
        </p:spPr>
      </p:pic>
    </p:spTree>
    <p:extLst>
      <p:ext uri="{BB962C8B-B14F-4D97-AF65-F5344CB8AC3E}">
        <p14:creationId xmlns:p14="http://schemas.microsoft.com/office/powerpoint/2010/main" val="381114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8453-7DE5-B849-A015-0EB4D6573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Deliverables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8DF816-7788-C240-828A-C4206F470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9999" y="467016"/>
            <a:ext cx="7796259" cy="21183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FE8287-94E5-2846-A79D-E5982B6691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662"/>
          <a:stretch/>
        </p:blipFill>
        <p:spPr>
          <a:xfrm>
            <a:off x="4149362" y="2852452"/>
            <a:ext cx="6697853" cy="33820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6362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D75F-26C4-E142-9F85-B833AFA2F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Shipped Flow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98231B-EF61-5A41-BB6A-BB91DB1F4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2476" y="834814"/>
            <a:ext cx="7887742" cy="4601183"/>
          </a:xfr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08394E-5F4A-7641-9E95-848B4AEC2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93" y="4148667"/>
            <a:ext cx="4741334" cy="21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90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2253-07CE-D343-AAB9-91587E30B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Shipped Flow </a:t>
            </a:r>
            <a:r>
              <a:rPr lang="en-US" dirty="0" err="1"/>
              <a:t>con’t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F66A89-2462-7148-B9A7-6C389EBF6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183" r="41377" b="12925"/>
          <a:stretch/>
        </p:blipFill>
        <p:spPr>
          <a:xfrm>
            <a:off x="7924800" y="4498128"/>
            <a:ext cx="3567530" cy="2262535"/>
          </a:xfr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553047-C1BD-DA40-AD47-F454D0A4E9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063"/>
          <a:stretch/>
        </p:blipFill>
        <p:spPr>
          <a:xfrm>
            <a:off x="3718559" y="787589"/>
            <a:ext cx="6568321" cy="34118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672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05066-C8E1-0D43-B2DF-7268AB03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05270-899E-1940-83BD-909F8FFEF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9940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176</TotalTime>
  <Words>93</Words>
  <Application>Microsoft Macintosh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 2</vt:lpstr>
      <vt:lpstr>Frame</vt:lpstr>
      <vt:lpstr>UX + Content Design Writing Samples </vt:lpstr>
      <vt:lpstr>The Ask + The Challenge</vt:lpstr>
      <vt:lpstr>My Role </vt:lpstr>
      <vt:lpstr>Discovery Email Concept</vt:lpstr>
      <vt:lpstr>Actual Shipped Email</vt:lpstr>
      <vt:lpstr>Content Deliverables</vt:lpstr>
      <vt:lpstr>Shipped Flow</vt:lpstr>
      <vt:lpstr>Shipped Flow con’t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 + Content Design Writing Samples </dc:title>
  <dc:creator>nadia.s.ibanez@gmail.com</dc:creator>
  <cp:lastModifiedBy>nadia.s.ibanez@gmail.com</cp:lastModifiedBy>
  <cp:revision>7</cp:revision>
  <dcterms:created xsi:type="dcterms:W3CDTF">2021-06-21T15:09:53Z</dcterms:created>
  <dcterms:modified xsi:type="dcterms:W3CDTF">2021-06-21T18:06:37Z</dcterms:modified>
</cp:coreProperties>
</file>