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37" r:id="rId1"/>
  </p:sldMasterIdLst>
  <p:notesMasterIdLst>
    <p:notesMasterId r:id="rId11"/>
  </p:notesMasterIdLst>
  <p:sldIdLst>
    <p:sldId id="256" r:id="rId2"/>
    <p:sldId id="342" r:id="rId3"/>
    <p:sldId id="343" r:id="rId4"/>
    <p:sldId id="344" r:id="rId5"/>
    <p:sldId id="350" r:id="rId6"/>
    <p:sldId id="346" r:id="rId7"/>
    <p:sldId id="352" r:id="rId8"/>
    <p:sldId id="353" r:id="rId9"/>
    <p:sldId id="351" r:id="rId1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nken, Daniel" initials="OD" lastIdx="4" clrIdx="0">
    <p:extLst>
      <p:ext uri="{19B8F6BF-5375-455C-9EA6-DF929625EA0E}">
        <p15:presenceInfo xmlns:p15="http://schemas.microsoft.com/office/powerpoint/2012/main" userId="Onken, Danie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E509"/>
    <a:srgbClr val="B0B5B6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78" autoAdjust="0"/>
    <p:restoredTop sz="93979" autoAdjust="0"/>
  </p:normalViewPr>
  <p:slideViewPr>
    <p:cSldViewPr snapToGrid="0">
      <p:cViewPr varScale="1">
        <p:scale>
          <a:sx n="65" d="100"/>
          <a:sy n="65" d="100"/>
        </p:scale>
        <p:origin x="94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E45392-4E20-4CAD-BD80-973531F88661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79B6C6-0144-49E7-84CE-108F63EF2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550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9B6C6-0144-49E7-84CE-108F63EF2E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962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9B6C6-0144-49E7-84CE-108F63EF2E2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745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9B6C6-0144-49E7-84CE-108F63EF2E2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128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9B6C6-0144-49E7-84CE-108F63EF2E2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534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9B6C6-0144-49E7-84CE-108F63EF2E2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05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9B6C6-0144-49E7-84CE-108F63EF2E2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9646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9B6C6-0144-49E7-84CE-108F63EF2E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218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9B6C6-0144-49E7-84CE-108F63EF2E2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39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538163" y="3430588"/>
            <a:ext cx="80581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Picture 3" descr="logo-and-stagecoach-lockup-p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85"/>
          <a:stretch>
            <a:fillRect/>
          </a:stretch>
        </p:blipFill>
        <p:spPr bwMode="auto">
          <a:xfrm>
            <a:off x="5137150" y="5403850"/>
            <a:ext cx="3670300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950" y="384175"/>
            <a:ext cx="741363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950" y="384175"/>
            <a:ext cx="741363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6786" y="1305643"/>
            <a:ext cx="7772400" cy="1959882"/>
          </a:xfr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lvl1pPr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lang="en-US" sz="480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6786" y="3657600"/>
            <a:ext cx="6400800" cy="9144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91440" bIns="45720">
            <a:normAutofit/>
          </a:bodyPr>
          <a:lstStyle>
            <a:lvl1pPr marL="0" indent="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lang="en-US" sz="1800" b="1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/>
          </p:nvPr>
        </p:nvSpPr>
        <p:spPr>
          <a:xfrm>
            <a:off x="546786" y="5275171"/>
            <a:ext cx="2819400" cy="7620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0335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774113" y="6611938"/>
            <a:ext cx="6429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Font typeface="Wingdings" pitchFamily="2" charset="2"/>
              <a:buNone/>
              <a:defRPr/>
            </a:pPr>
            <a:fld id="{3D8C9371-4984-4831-9CF2-8B75EE4CF2E1}" type="slidenum">
              <a:rPr lang="en-US" altLang="en-US" sz="900" smtClean="0"/>
              <a:pPr eaLnBrk="1" hangingPunct="1">
                <a:spcBef>
                  <a:spcPts val="800"/>
                </a:spcBef>
                <a:buFont typeface="Wingdings" pitchFamily="2" charset="2"/>
                <a:buNone/>
                <a:defRPr/>
              </a:pPr>
              <a:t>‹#›</a:t>
            </a:fld>
            <a:endParaRPr lang="en-US" altLang="en-US" sz="900" smtClean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774113" y="6611938"/>
            <a:ext cx="6429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Font typeface="Wingdings" pitchFamily="2" charset="2"/>
              <a:buNone/>
              <a:defRPr/>
            </a:pPr>
            <a:fld id="{2B0D0FF1-E73A-40E8-93CE-4486DFF17722}" type="slidenum">
              <a:rPr lang="en-US" altLang="en-US" sz="900" smtClean="0"/>
              <a:pPr eaLnBrk="1" hangingPunct="1">
                <a:spcBef>
                  <a:spcPts val="800"/>
                </a:spcBef>
                <a:buFont typeface="Wingdings" pitchFamily="2" charset="2"/>
                <a:buNone/>
                <a:defRPr/>
              </a:pPr>
              <a:t>‹#›</a:t>
            </a:fld>
            <a:endParaRPr lang="en-US" altLang="en-US" sz="90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730" y="319903"/>
            <a:ext cx="8229600" cy="11430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730" y="1646600"/>
            <a:ext cx="8229600" cy="5047672"/>
          </a:xfrm>
        </p:spPr>
        <p:txBody>
          <a:bodyPr/>
          <a:lstStyle>
            <a:lvl1pPr>
              <a:spcBef>
                <a:spcPts val="0"/>
              </a:spcBef>
              <a:defRPr sz="2200">
                <a:solidFill>
                  <a:schemeClr val="tx1"/>
                </a:solidFill>
              </a:defRPr>
            </a:lvl1pPr>
            <a:lvl2pPr marL="687388" indent="-342900"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 marL="914400" indent="-227013"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 marL="1141413" indent="-227013"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 marL="1376363" indent="-234950"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6" name="Straight Connector 4"/>
          <p:cNvCxnSpPr>
            <a:cxnSpLocks noChangeShapeType="1"/>
          </p:cNvCxnSpPr>
          <p:nvPr/>
        </p:nvCxnSpPr>
        <p:spPr bwMode="auto">
          <a:xfrm>
            <a:off x="304800" y="838200"/>
            <a:ext cx="8458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1550219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774113" y="6611938"/>
            <a:ext cx="6429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Font typeface="Wingdings" pitchFamily="2" charset="2"/>
              <a:buNone/>
              <a:defRPr/>
            </a:pPr>
            <a:fld id="{EA1CE7D5-EC6A-411B-A16E-1F9770B86804}" type="slidenum">
              <a:rPr lang="en-US" altLang="en-US" sz="900" smtClean="0"/>
              <a:pPr eaLnBrk="1" hangingPunct="1">
                <a:spcBef>
                  <a:spcPts val="800"/>
                </a:spcBef>
                <a:buFont typeface="Wingdings" pitchFamily="2" charset="2"/>
                <a:buNone/>
                <a:defRPr/>
              </a:pPr>
              <a:t>‹#›</a:t>
            </a:fld>
            <a:endParaRPr lang="en-US" altLang="en-US" sz="900" smtClean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774113" y="6611938"/>
            <a:ext cx="6429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Font typeface="Wingdings" pitchFamily="2" charset="2"/>
              <a:buNone/>
              <a:defRPr/>
            </a:pPr>
            <a:fld id="{C63E9CB4-000B-46CE-8EE3-7C132581EF1F}" type="slidenum">
              <a:rPr lang="en-US" altLang="en-US" sz="900" smtClean="0"/>
              <a:pPr eaLnBrk="1" hangingPunct="1">
                <a:spcBef>
                  <a:spcPts val="800"/>
                </a:spcBef>
                <a:buFont typeface="Wingdings" pitchFamily="2" charset="2"/>
                <a:buNone/>
                <a:defRPr/>
              </a:pPr>
              <a:t>‹#›</a:t>
            </a:fld>
            <a:endParaRPr lang="en-US" altLang="en-US" sz="90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450" y="2286000"/>
            <a:ext cx="8229600" cy="3840163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69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774113" y="6611938"/>
            <a:ext cx="6429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Font typeface="Wingdings" pitchFamily="2" charset="2"/>
              <a:buNone/>
              <a:defRPr/>
            </a:pPr>
            <a:fld id="{BF7216CD-EB03-4AB1-A705-19E8B6E8B74E}" type="slidenum">
              <a:rPr lang="en-US" altLang="en-US" sz="900" smtClean="0"/>
              <a:pPr eaLnBrk="1" hangingPunct="1">
                <a:spcBef>
                  <a:spcPts val="800"/>
                </a:spcBef>
                <a:buFont typeface="Wingdings" pitchFamily="2" charset="2"/>
                <a:buNone/>
                <a:defRPr/>
              </a:pPr>
              <a:t>‹#›</a:t>
            </a:fld>
            <a:endParaRPr lang="en-US" altLang="en-US" sz="900" smtClean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774113" y="6611938"/>
            <a:ext cx="6429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Font typeface="Wingdings" pitchFamily="2" charset="2"/>
              <a:buNone/>
              <a:defRPr/>
            </a:pPr>
            <a:fld id="{CA3E1FA4-29C7-412E-BED4-0F16C0ACF15D}" type="slidenum">
              <a:rPr lang="en-US" altLang="en-US" sz="900" smtClean="0"/>
              <a:pPr eaLnBrk="1" hangingPunct="1">
                <a:spcBef>
                  <a:spcPts val="800"/>
                </a:spcBef>
                <a:buFont typeface="Wingdings" pitchFamily="2" charset="2"/>
                <a:buNone/>
                <a:defRPr/>
              </a:pPr>
              <a:t>‹#›</a:t>
            </a:fld>
            <a:endParaRPr lang="en-US" altLang="en-US" sz="90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1506" y="3383179"/>
            <a:ext cx="7772400" cy="5334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51506" y="2159440"/>
            <a:ext cx="8343900" cy="1143000"/>
          </a:xfrm>
        </p:spPr>
        <p:txBody>
          <a:bodyPr anchor="b"/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56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774113" y="6611938"/>
            <a:ext cx="6429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Font typeface="Wingdings" pitchFamily="2" charset="2"/>
              <a:buNone/>
              <a:defRPr/>
            </a:pPr>
            <a:fld id="{83A828C1-4947-4EA3-87F5-B0DA87E62592}" type="slidenum">
              <a:rPr lang="en-US" altLang="en-US" sz="900" smtClean="0"/>
              <a:pPr eaLnBrk="1" hangingPunct="1">
                <a:spcBef>
                  <a:spcPts val="800"/>
                </a:spcBef>
                <a:buFont typeface="Wingdings" pitchFamily="2" charset="2"/>
                <a:buNone/>
                <a:defRPr/>
              </a:pPr>
              <a:t>‹#›</a:t>
            </a:fld>
            <a:endParaRPr lang="en-US" altLang="en-US" sz="900" smtClean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774113" y="6611938"/>
            <a:ext cx="6429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Font typeface="Wingdings" pitchFamily="2" charset="2"/>
              <a:buNone/>
              <a:defRPr/>
            </a:pPr>
            <a:fld id="{ADE2D989-92D0-4212-93D4-71D86E0EA1BE}" type="slidenum">
              <a:rPr lang="en-US" altLang="en-US" sz="900" smtClean="0"/>
              <a:pPr eaLnBrk="1" hangingPunct="1">
                <a:spcBef>
                  <a:spcPts val="800"/>
                </a:spcBef>
                <a:buFont typeface="Wingdings" pitchFamily="2" charset="2"/>
                <a:buNone/>
                <a:defRPr/>
              </a:pPr>
              <a:t>‹#›</a:t>
            </a:fld>
            <a:endParaRPr lang="en-US" altLang="en-US" sz="90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7730" y="1647823"/>
            <a:ext cx="4024270" cy="45259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7783" y="1647823"/>
            <a:ext cx="4038600" cy="45259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937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774113" y="6611938"/>
            <a:ext cx="6429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Font typeface="Wingdings" pitchFamily="2" charset="2"/>
              <a:buNone/>
              <a:defRPr/>
            </a:pPr>
            <a:fld id="{5660BBED-22CF-4A23-8CA1-E52F285DADB3}" type="slidenum">
              <a:rPr lang="en-US" altLang="en-US" sz="900" smtClean="0"/>
              <a:pPr eaLnBrk="1" hangingPunct="1">
                <a:spcBef>
                  <a:spcPts val="800"/>
                </a:spcBef>
                <a:buFont typeface="Wingdings" pitchFamily="2" charset="2"/>
                <a:buNone/>
                <a:defRPr/>
              </a:pPr>
              <a:t>‹#›</a:t>
            </a:fld>
            <a:endParaRPr lang="en-US" altLang="en-US" sz="900" smtClean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774113" y="6611938"/>
            <a:ext cx="6429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Font typeface="Wingdings" pitchFamily="2" charset="2"/>
              <a:buNone/>
              <a:defRPr/>
            </a:pPr>
            <a:fld id="{D55E65C9-97C5-43BE-B6AA-7420F5D8BC7A}" type="slidenum">
              <a:rPr lang="en-US" altLang="en-US" sz="900" smtClean="0"/>
              <a:pPr eaLnBrk="1" hangingPunct="1">
                <a:spcBef>
                  <a:spcPts val="800"/>
                </a:spcBef>
                <a:buFont typeface="Wingdings" pitchFamily="2" charset="2"/>
                <a:buNone/>
                <a:defRPr/>
              </a:pPr>
              <a:t>‹#›</a:t>
            </a:fld>
            <a:endParaRPr lang="en-US" altLang="en-US" sz="90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7730" y="1643942"/>
            <a:ext cx="4024270" cy="744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7730" y="2546048"/>
            <a:ext cx="4024270" cy="395128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44608" y="1643942"/>
            <a:ext cx="4041775" cy="744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44608" y="2546048"/>
            <a:ext cx="4041775" cy="395128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260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774113" y="6611938"/>
            <a:ext cx="6429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Font typeface="Wingdings" pitchFamily="2" charset="2"/>
              <a:buNone/>
              <a:defRPr/>
            </a:pPr>
            <a:fld id="{105EADE1-1183-4B88-882D-3ED6C666D893}" type="slidenum">
              <a:rPr lang="en-US" altLang="en-US" sz="900" smtClean="0"/>
              <a:pPr eaLnBrk="1" hangingPunct="1">
                <a:spcBef>
                  <a:spcPts val="800"/>
                </a:spcBef>
                <a:buFont typeface="Wingdings" pitchFamily="2" charset="2"/>
                <a:buNone/>
                <a:defRPr/>
              </a:pPr>
              <a:t>‹#›</a:t>
            </a:fld>
            <a:endParaRPr lang="en-US" altLang="en-US" sz="90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774113" y="6611938"/>
            <a:ext cx="6429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Font typeface="Wingdings" pitchFamily="2" charset="2"/>
              <a:buNone/>
              <a:defRPr/>
            </a:pPr>
            <a:fld id="{290C7B1A-05F7-4F14-BBB1-0B2150B7A70F}" type="slidenum">
              <a:rPr lang="en-US" altLang="en-US" sz="900" smtClean="0"/>
              <a:pPr eaLnBrk="1" hangingPunct="1">
                <a:spcBef>
                  <a:spcPts val="800"/>
                </a:spcBef>
                <a:buFont typeface="Wingdings" pitchFamily="2" charset="2"/>
                <a:buNone/>
                <a:defRPr/>
              </a:pPr>
              <a:t>‹#›</a:t>
            </a:fld>
            <a:endParaRPr lang="en-US" altLang="en-US" sz="90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304800" y="838200"/>
            <a:ext cx="8458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962100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8774113" y="6611938"/>
            <a:ext cx="6429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Font typeface="Wingdings" pitchFamily="2" charset="2"/>
              <a:buNone/>
              <a:defRPr/>
            </a:pPr>
            <a:fld id="{CC149BFC-2111-4ABA-8705-E47C07505D09}" type="slidenum">
              <a:rPr lang="en-US" altLang="en-US" sz="900" smtClean="0"/>
              <a:pPr eaLnBrk="1" hangingPunct="1">
                <a:spcBef>
                  <a:spcPts val="800"/>
                </a:spcBef>
                <a:buFont typeface="Wingdings" pitchFamily="2" charset="2"/>
                <a:buNone/>
                <a:defRPr/>
              </a:pPr>
              <a:t>‹#›</a:t>
            </a:fld>
            <a:endParaRPr lang="en-US" altLang="en-US" sz="900" smtClean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774113" y="6611938"/>
            <a:ext cx="6429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Font typeface="Wingdings" pitchFamily="2" charset="2"/>
              <a:buNone/>
              <a:defRPr/>
            </a:pPr>
            <a:fld id="{F78440E6-7DD9-4AAA-8BF7-D02F975E6A8F}" type="slidenum">
              <a:rPr lang="en-US" altLang="en-US" sz="900" smtClean="0"/>
              <a:pPr eaLnBrk="1" hangingPunct="1">
                <a:spcBef>
                  <a:spcPts val="800"/>
                </a:spcBef>
                <a:buFont typeface="Wingdings" pitchFamily="2" charset="2"/>
                <a:buNone/>
                <a:defRPr/>
              </a:pPr>
              <a:t>‹#›</a:t>
            </a:fld>
            <a:endParaRPr lang="en-US" altLang="en-US" sz="900" smtClean="0"/>
          </a:p>
        </p:txBody>
      </p:sp>
    </p:spTree>
    <p:extLst>
      <p:ext uri="{BB962C8B-B14F-4D97-AF65-F5344CB8AC3E}">
        <p14:creationId xmlns:p14="http://schemas.microsoft.com/office/powerpoint/2010/main" val="1933678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P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0" y="1724026"/>
            <a:ext cx="8248650" cy="2313820"/>
          </a:xfrm>
        </p:spPr>
        <p:txBody>
          <a:bodyPr rIns="91440" bIns="45720" rtlCol="0">
            <a:normAutofit/>
          </a:bodyPr>
          <a:lstStyle>
            <a:lvl1pPr marL="227013" indent="-227013" algn="l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lang="en-US" sz="2800" kern="1200" dirty="0" smtClean="0">
                <a:solidFill>
                  <a:schemeClr val="bg1"/>
                </a:solidFill>
                <a:latin typeface="Verdana" pitchFamily="34" charset="0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948238" y="4138203"/>
            <a:ext cx="3470275" cy="403225"/>
          </a:xfrm>
        </p:spPr>
        <p:txBody>
          <a:bodyPr>
            <a:normAutofit/>
          </a:bodyPr>
          <a:lstStyle>
            <a:lvl1pPr marL="0" indent="0" algn="r">
              <a:buNone/>
              <a:defRPr sz="1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1751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 tex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582025" y="6450013"/>
            <a:ext cx="5175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marL="342900" indent="-34290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>
              <a:spcBef>
                <a:spcPts val="800"/>
              </a:spcBef>
              <a:buFont typeface="Wingdings" pitchFamily="2" charset="2"/>
              <a:buNone/>
              <a:defRPr/>
            </a:pPr>
            <a:fld id="{0A746C48-1127-45C0-8CA2-B8C1A067B75E}" type="slidenum">
              <a:rPr lang="en-US" sz="1200" smtClean="0"/>
              <a:pPr algn="r">
                <a:spcBef>
                  <a:spcPts val="800"/>
                </a:spcBef>
                <a:buFont typeface="Wingdings" pitchFamily="2" charset="2"/>
                <a:buNone/>
                <a:defRPr/>
              </a:pPr>
              <a:t>‹#›</a:t>
            </a:fld>
            <a:endParaRPr lang="en-US" sz="1200" smtClean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582025" y="6450013"/>
            <a:ext cx="5175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marL="342900" indent="-34290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>
              <a:spcBef>
                <a:spcPts val="800"/>
              </a:spcBef>
              <a:buFont typeface="Wingdings" pitchFamily="2" charset="2"/>
              <a:buNone/>
              <a:defRPr/>
            </a:pPr>
            <a:fld id="{987C87FD-0533-4D63-BC55-8036FF05DAE8}" type="slidenum">
              <a:rPr lang="en-US" sz="1200" smtClean="0"/>
              <a:pPr algn="r">
                <a:spcBef>
                  <a:spcPts val="800"/>
                </a:spcBef>
                <a:buFont typeface="Wingdings" pitchFamily="2" charset="2"/>
                <a:buNone/>
                <a:defRPr/>
              </a:pPr>
              <a:t>‹#›</a:t>
            </a:fld>
            <a:endParaRPr lang="en-US" sz="1200" smtClean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582025" y="6450013"/>
            <a:ext cx="5175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marL="342900" indent="-34290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>
              <a:spcBef>
                <a:spcPts val="800"/>
              </a:spcBef>
              <a:buFont typeface="Wingdings" pitchFamily="2" charset="2"/>
              <a:buNone/>
              <a:defRPr/>
            </a:pPr>
            <a:fld id="{53A5D860-EDCB-4F18-AED5-668BF6345C51}" type="slidenum">
              <a:rPr lang="en-US" sz="1200" smtClean="0"/>
              <a:pPr algn="r">
                <a:spcBef>
                  <a:spcPts val="800"/>
                </a:spcBef>
                <a:buFont typeface="Wingdings" pitchFamily="2" charset="2"/>
                <a:buNone/>
                <a:defRPr/>
              </a:pPr>
              <a:t>‹#›</a:t>
            </a:fld>
            <a:endParaRPr lang="en-US" sz="120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1506" y="3383179"/>
            <a:ext cx="7772400" cy="533400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51506" y="2159440"/>
            <a:ext cx="8343900" cy="1143000"/>
          </a:xfrm>
        </p:spPr>
        <p:txBody>
          <a:bodyPr anchor="b"/>
          <a:lstStyle>
            <a:lvl1pPr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160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 text magenta gradi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1506" y="3383179"/>
            <a:ext cx="7772400" cy="5334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51506" y="2159440"/>
            <a:ext cx="8343900" cy="1143000"/>
          </a:xfrm>
        </p:spPr>
        <p:txBody>
          <a:bodyPr anchor="b"/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9405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ivider text red gradi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1506" y="3383179"/>
            <a:ext cx="7772400" cy="5334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51506" y="2159440"/>
            <a:ext cx="8343900" cy="1143000"/>
          </a:xfrm>
        </p:spPr>
        <p:txBody>
          <a:bodyPr anchor="b"/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311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47688" y="32067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47688" y="16510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38" r:id="rId1"/>
    <p:sldLayoutId id="2147485039" r:id="rId2"/>
    <p:sldLayoutId id="2147485040" r:id="rId3"/>
    <p:sldLayoutId id="2147485041" r:id="rId4"/>
    <p:sldLayoutId id="2147485042" r:id="rId5"/>
    <p:sldLayoutId id="2147485043" r:id="rId6"/>
    <p:sldLayoutId id="2147485044" r:id="rId7"/>
    <p:sldLayoutId id="2147485045" r:id="rId8"/>
    <p:sldLayoutId id="2147485046" r:id="rId9"/>
    <p:sldLayoutId id="2147485047" r:id="rId10"/>
    <p:sldLayoutId id="2147485052" r:id="rId11"/>
    <p:sldLayoutId id="2147485054" r:id="rId12"/>
  </p:sldLayoutIdLst>
  <p:hf sldNum="0" hdr="0" ftr="0" dt="0"/>
  <p:txStyles>
    <p:titleStyle>
      <a:lvl1pPr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lang="en-US" sz="3000" kern="1200" dirty="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3000">
          <a:solidFill>
            <a:schemeClr val="bg2"/>
          </a:solidFill>
          <a:latin typeface="Georgia" pitchFamily="18" charset="0"/>
        </a:defRPr>
      </a:lvl2pPr>
      <a:lvl3pPr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3000">
          <a:solidFill>
            <a:schemeClr val="bg2"/>
          </a:solidFill>
          <a:latin typeface="Georgia" pitchFamily="18" charset="0"/>
        </a:defRPr>
      </a:lvl3pPr>
      <a:lvl4pPr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3000">
          <a:solidFill>
            <a:schemeClr val="bg2"/>
          </a:solidFill>
          <a:latin typeface="Georgia" pitchFamily="18" charset="0"/>
        </a:defRPr>
      </a:lvl4pPr>
      <a:lvl5pPr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3000">
          <a:solidFill>
            <a:schemeClr val="bg2"/>
          </a:solidFill>
          <a:latin typeface="Georgia" pitchFamily="18" charset="0"/>
        </a:defRPr>
      </a:lvl5pPr>
      <a:lvl6pPr marL="457200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eorgia" pitchFamily="18" charset="0"/>
        </a:defRPr>
      </a:lvl6pPr>
      <a:lvl7pPr marL="914400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eorgia" pitchFamily="18" charset="0"/>
        </a:defRPr>
      </a:lvl7pPr>
      <a:lvl8pPr marL="1371600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eorgia" pitchFamily="18" charset="0"/>
        </a:defRPr>
      </a:lvl8pPr>
      <a:lvl9pPr marL="1828800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eorgia" pitchFamily="18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ts val="1200"/>
        </a:spcAft>
        <a:buFont typeface="Wingdings" pitchFamily="2" charset="2"/>
        <a:buChar char="§"/>
        <a:defRPr sz="2200" kern="120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687388" indent="-342900" algn="l" rtl="0" eaLnBrk="1" fontAlgn="base" hangingPunct="1">
        <a:spcBef>
          <a:spcPct val="0"/>
        </a:spcBef>
        <a:spcAft>
          <a:spcPts val="1200"/>
        </a:spcAft>
        <a:buFont typeface="Verdana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914400" indent="-227013" algn="l" rtl="0" eaLnBrk="1" fontAlgn="base" hangingPunct="1">
        <a:spcBef>
          <a:spcPct val="0"/>
        </a:spcBef>
        <a:spcAft>
          <a:spcPts val="1200"/>
        </a:spcAft>
        <a:buFont typeface="Arial" charset="0"/>
        <a:buChar char="•"/>
        <a:defRPr kern="120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141413" indent="-227013" algn="l" rtl="0" eaLnBrk="1" fontAlgn="base" hangingPunct="1">
        <a:spcBef>
          <a:spcPct val="0"/>
        </a:spcBef>
        <a:spcAft>
          <a:spcPts val="1200"/>
        </a:spcAft>
        <a:buFont typeface="Wingdings" pitchFamily="2" charset="2"/>
        <a:buChar char="§"/>
        <a:defRPr sz="1600" kern="120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1376363" indent="-234950" algn="l" rtl="0" eaLnBrk="1" fontAlgn="base" hangingPunct="1">
        <a:spcBef>
          <a:spcPct val="0"/>
        </a:spcBef>
        <a:spcAft>
          <a:spcPts val="1200"/>
        </a:spcAft>
        <a:buFont typeface="Wingdings" pitchFamily="2" charset="2"/>
        <a:buChar char="§"/>
        <a:defRPr sz="1600" kern="120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iswux.invisionapp.com/d/main#/projects/prototypes/1785282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AV-nw9tYuc&amp;t=33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iswux.invisionapp.com/d/main#/projects/prototypes/18608893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smtClean="0"/>
              <a:t>E-Sign, You Sign, We </a:t>
            </a:r>
            <a:r>
              <a:rPr lang="en-US" sz="3600" dirty="0"/>
              <a:t>A</a:t>
            </a:r>
            <a:r>
              <a:rPr lang="en-US" sz="3600" dirty="0" smtClean="0"/>
              <a:t>ll Sign!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200" dirty="0" smtClean="0">
                <a:solidFill>
                  <a:srgbClr val="44464A"/>
                </a:solidFill>
              </a:rPr>
              <a:t>Discovery Work for Digital Collaboration</a:t>
            </a:r>
            <a:r>
              <a:rPr lang="en-US" sz="3200" dirty="0" smtClean="0">
                <a:solidFill>
                  <a:srgbClr val="44464A"/>
                </a:solidFill>
              </a:rPr>
              <a:t> </a:t>
            </a:r>
            <a:endParaRPr lang="en-US" sz="3200" dirty="0">
              <a:solidFill>
                <a:srgbClr val="44464A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Nadia Ibanez</a:t>
            </a:r>
          </a:p>
          <a:p>
            <a:r>
              <a:rPr lang="en-US" dirty="0" smtClean="0"/>
              <a:t>Content Writer, Editor, Storyteller</a:t>
            </a:r>
            <a:endParaRPr lang="en-US" dirty="0"/>
          </a:p>
          <a:p>
            <a:r>
              <a:rPr lang="en-US" sz="1400" i="1" dirty="0" smtClean="0"/>
              <a:t>Content Strategist-in-Training</a:t>
            </a:r>
            <a:endParaRPr lang="en-US" sz="1400" i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January 2020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7197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730" y="1123390"/>
            <a:ext cx="8438954" cy="4382675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/>
              <a:t>How can </a:t>
            </a:r>
            <a:r>
              <a:rPr lang="en-US" sz="1400" dirty="0" smtClean="0"/>
              <a:t>CXD </a:t>
            </a:r>
            <a:r>
              <a:rPr lang="en-US" sz="1400" dirty="0"/>
              <a:t>effectively design an E-Sign experience for CEO customers?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 smtClean="0"/>
              <a:t>The functionality </a:t>
            </a:r>
            <a:r>
              <a:rPr lang="en-US" sz="1400" dirty="0"/>
              <a:t>does not currently exist, </a:t>
            </a:r>
            <a:r>
              <a:rPr lang="en-US" sz="1400" dirty="0" smtClean="0"/>
              <a:t>but </a:t>
            </a:r>
            <a:r>
              <a:rPr lang="en-US" sz="1400" dirty="0"/>
              <a:t>customers expect the feature to be intuitive, easy, informative, and similar to DocuSign.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 smtClean="0"/>
              <a:t>Currently, customers use </a:t>
            </a:r>
            <a:r>
              <a:rPr lang="en-US" sz="1400" dirty="0"/>
              <a:t>paper-heavy processes to review documentation and submit signatures to Wells Fargo team members.</a:t>
            </a:r>
            <a:endParaRPr lang="en-US" sz="14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9" t="5723"/>
          <a:stretch/>
        </p:blipFill>
        <p:spPr>
          <a:xfrm>
            <a:off x="1933076" y="2579773"/>
            <a:ext cx="5529608" cy="42782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12257" y="6239533"/>
            <a:ext cx="2399071" cy="495209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algn="l" defTabSz="914400" rtl="0" eaLnBrk="1" latinLnBrk="0" hangingPunct="1">
              <a:spcBef>
                <a:spcPts val="800"/>
              </a:spcBef>
            </a:pPr>
            <a:r>
              <a:rPr lang="en-US" sz="800" kern="1200" dirty="0" smtClean="0">
                <a:solidFill>
                  <a:schemeClr val="bg1"/>
                </a:solidFill>
                <a:latin typeface="Verdana" pitchFamily="34" charset="0"/>
                <a:ea typeface="+mn-ea"/>
                <a:cs typeface="+mn-cs"/>
              </a:rPr>
              <a:t>Photo courtesy Nadia Ibanez, </a:t>
            </a:r>
          </a:p>
          <a:p>
            <a:pPr algn="l" defTabSz="914400" rtl="0" eaLnBrk="1" latinLnBrk="0" hangingPunct="1">
              <a:spcBef>
                <a:spcPts val="800"/>
              </a:spcBef>
            </a:pPr>
            <a:r>
              <a:rPr lang="en-US" sz="800" kern="1200" dirty="0" smtClean="0">
                <a:solidFill>
                  <a:schemeClr val="bg1"/>
                </a:solidFill>
                <a:latin typeface="Verdana" pitchFamily="34" charset="0"/>
                <a:ea typeface="+mn-ea"/>
                <a:cs typeface="+mn-cs"/>
              </a:rPr>
              <a:t>Roseville 2018</a:t>
            </a:r>
            <a:endParaRPr lang="en-US" sz="800" kern="1200" dirty="0" smtClean="0">
              <a:solidFill>
                <a:schemeClr val="bg1"/>
              </a:solidFill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936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Research Told Us…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730" y="1026114"/>
            <a:ext cx="8229600" cy="504767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Existing </a:t>
            </a:r>
            <a:r>
              <a:rPr lang="en-US" sz="2400" dirty="0"/>
              <a:t>customers are </a:t>
            </a:r>
            <a:r>
              <a:rPr lang="en-US" sz="2400" dirty="0" smtClean="0"/>
              <a:t>accustomed </a:t>
            </a:r>
            <a:r>
              <a:rPr lang="en-US" sz="2400" dirty="0"/>
              <a:t>to faxing or completing documentation in-person </a:t>
            </a:r>
            <a:r>
              <a:rPr lang="en-US" sz="2400" dirty="0" smtClean="0"/>
              <a:t>(to submit wet signatures) with </a:t>
            </a:r>
            <a:r>
              <a:rPr lang="en-US" sz="2400" dirty="0"/>
              <a:t>their Relationship Manager.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i="1" dirty="0"/>
              <a:t>“Customers are delighted by seeing an e-sign feature but are concerned about coordinating between those signing electronically and the less tech-savvy signers who need a paper copy to sign</a:t>
            </a:r>
            <a:r>
              <a:rPr lang="en-US" sz="2400" i="1" dirty="0" smtClean="0"/>
              <a:t>.” </a:t>
            </a:r>
          </a:p>
          <a:p>
            <a:pPr marL="0" indent="0">
              <a:buNone/>
            </a:pPr>
            <a:r>
              <a:rPr lang="en-US" sz="2400" dirty="0" smtClean="0"/>
              <a:t>-- Tara Rohani, from Digital Collaboration Synthesis</a:t>
            </a:r>
            <a:endParaRPr lang="en-US" sz="2400" dirty="0"/>
          </a:p>
          <a:p>
            <a:pPr marL="344488" lvl="1" indent="0">
              <a:buNone/>
            </a:pPr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65090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Research – Take 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730" y="1026114"/>
            <a:ext cx="8229600" cy="504767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hlinkClick r:id="rId3"/>
              </a:rPr>
              <a:t>E-Sign Flow on Invision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Findings: </a:t>
            </a:r>
          </a:p>
          <a:p>
            <a:pPr lvl="0"/>
            <a:r>
              <a:rPr lang="en-US" dirty="0"/>
              <a:t>Some customers </a:t>
            </a:r>
            <a:r>
              <a:rPr lang="en-US" dirty="0" smtClean="0"/>
              <a:t>still wanted </a:t>
            </a:r>
            <a:r>
              <a:rPr lang="en-US" dirty="0"/>
              <a:t>to print the documents for later </a:t>
            </a:r>
            <a:r>
              <a:rPr lang="en-US" dirty="0" smtClean="0"/>
              <a:t>review, </a:t>
            </a:r>
            <a:r>
              <a:rPr lang="en-US" dirty="0"/>
              <a:t>or to pass it along to a C-level exec </a:t>
            </a:r>
            <a:r>
              <a:rPr lang="en-US" dirty="0" smtClean="0"/>
              <a:t>within </a:t>
            </a:r>
            <a:r>
              <a:rPr lang="en-US" dirty="0"/>
              <a:t>their company </a:t>
            </a:r>
            <a:endParaRPr lang="en-US" dirty="0" smtClean="0"/>
          </a:p>
          <a:p>
            <a:pPr lvl="0"/>
            <a:r>
              <a:rPr lang="en-US" dirty="0" smtClean="0"/>
              <a:t>Most </a:t>
            </a:r>
            <a:r>
              <a:rPr lang="en-US" dirty="0"/>
              <a:t>customers were fine with the submit signature </a:t>
            </a:r>
            <a:r>
              <a:rPr lang="en-US" dirty="0" smtClean="0"/>
              <a:t>pop-up language</a:t>
            </a:r>
          </a:p>
          <a:p>
            <a:pPr lvl="0"/>
            <a:r>
              <a:rPr lang="en-US" dirty="0" smtClean="0"/>
              <a:t>Customers started referring to the status bar for direction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1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We Evolved – Competitive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730" y="1026114"/>
            <a:ext cx="8229600" cy="504767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Ask: How could we evolve our current solution </a:t>
            </a:r>
            <a:r>
              <a:rPr lang="en-US" dirty="0"/>
              <a:t>to </a:t>
            </a:r>
            <a:r>
              <a:rPr lang="en-US" dirty="0" smtClean="0"/>
              <a:t>address multiple signer and signatures</a:t>
            </a:r>
            <a:r>
              <a:rPr lang="en-US" dirty="0"/>
              <a:t>?</a:t>
            </a:r>
            <a:endParaRPr lang="en-US" dirty="0"/>
          </a:p>
          <a:p>
            <a:pPr marL="0" lvl="0" indent="0">
              <a:buNone/>
            </a:pPr>
            <a:r>
              <a:rPr lang="en-US" dirty="0" smtClean="0">
                <a:hlinkClick r:id="rId3"/>
              </a:rPr>
              <a:t>DocuSign Tutorial </a:t>
            </a:r>
            <a:r>
              <a:rPr lang="en-US" dirty="0" smtClean="0"/>
              <a:t>and </a:t>
            </a:r>
            <a:r>
              <a:rPr lang="en-US" dirty="0" err="1" smtClean="0"/>
              <a:t>PandaDoc</a:t>
            </a:r>
            <a:endParaRPr lang="en-US" dirty="0" smtClean="0"/>
          </a:p>
          <a:p>
            <a:pPr marL="0" lv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309" y="2461903"/>
            <a:ext cx="6996441" cy="439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17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Research – Take Two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730" y="1026114"/>
            <a:ext cx="8229600" cy="5047672"/>
          </a:xfrm>
        </p:spPr>
        <p:txBody>
          <a:bodyPr/>
          <a:lstStyle/>
          <a:p>
            <a:r>
              <a:rPr lang="en-US" u="sng" dirty="0">
                <a:hlinkClick r:id="rId3"/>
              </a:rPr>
              <a:t>https://wiswux.invisionapp.com/d/main#/projects/prototypes/18608893</a:t>
            </a:r>
            <a:r>
              <a:rPr lang="en-US" dirty="0"/>
              <a:t> </a:t>
            </a:r>
          </a:p>
          <a:p>
            <a:pPr marL="344488" lvl="1" indent="0">
              <a:buNone/>
            </a:pPr>
            <a:endParaRPr lang="en-US" sz="11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88" y="2391694"/>
            <a:ext cx="8218088" cy="384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3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730" y="1026114"/>
            <a:ext cx="8229600" cy="5047672"/>
          </a:xfrm>
        </p:spPr>
        <p:txBody>
          <a:bodyPr/>
          <a:lstStyle/>
          <a:p>
            <a:pPr lvl="0"/>
            <a:r>
              <a:rPr lang="en-US" dirty="0" smtClean="0"/>
              <a:t>Customers </a:t>
            </a:r>
            <a:r>
              <a:rPr lang="en-US" dirty="0"/>
              <a:t>thought it was intuitive and paid lots of attention to message bar area for instructions</a:t>
            </a:r>
          </a:p>
          <a:p>
            <a:pPr lvl="0"/>
            <a:r>
              <a:rPr lang="en-US" dirty="0"/>
              <a:t>Liked that button triggered next signature field; liked the guidance because they felt assured they wouldn’t miss a signature </a:t>
            </a:r>
            <a:r>
              <a:rPr lang="en-US" dirty="0" smtClean="0"/>
              <a:t>box</a:t>
            </a:r>
          </a:p>
          <a:p>
            <a:pPr lvl="0"/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pPr marL="344488" lvl="1" indent="0">
              <a:buNone/>
            </a:pPr>
            <a:endParaRPr lang="en-US" sz="11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2098" y="3033304"/>
            <a:ext cx="4426177" cy="374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2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We </a:t>
            </a:r>
            <a:r>
              <a:rPr lang="en-US" dirty="0"/>
              <a:t>G</a:t>
            </a:r>
            <a:r>
              <a:rPr lang="en-US" dirty="0" smtClean="0"/>
              <a:t>o </a:t>
            </a:r>
            <a:r>
              <a:rPr lang="en-US" dirty="0"/>
              <a:t>F</a:t>
            </a:r>
            <a:r>
              <a:rPr lang="en-US" dirty="0" smtClean="0"/>
              <a:t>rom </a:t>
            </a:r>
            <a:r>
              <a:rPr lang="en-US" dirty="0"/>
              <a:t>H</a:t>
            </a:r>
            <a:r>
              <a:rPr lang="en-US" dirty="0" smtClean="0"/>
              <a:t>ere…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730" y="1026114"/>
            <a:ext cx="8229600" cy="5047672"/>
          </a:xfrm>
        </p:spPr>
        <p:txBody>
          <a:bodyPr/>
          <a:lstStyle/>
          <a:p>
            <a:pPr lvl="0"/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pPr marL="344488" lvl="1" indent="0">
              <a:buNone/>
            </a:pPr>
            <a:endParaRPr lang="en-US" sz="11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698" y="844523"/>
            <a:ext cx="4531228" cy="601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Title 3"/>
          <p:cNvSpPr>
            <a:spLocks noGrp="1"/>
          </p:cNvSpPr>
          <p:nvPr>
            <p:ph type="title"/>
          </p:nvPr>
        </p:nvSpPr>
        <p:spPr>
          <a:xfrm>
            <a:off x="550863" y="2159000"/>
            <a:ext cx="83439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Special Thanks to</a:t>
            </a:r>
            <a:br>
              <a:rPr lang="en-US" altLang="en-US" dirty="0" smtClean="0"/>
            </a:br>
            <a:r>
              <a:rPr lang="en-US" altLang="en-US" sz="1800" dirty="0" smtClean="0"/>
              <a:t>Gabi Itzler, Amy Egner, Tara Rohani, Annie Wang, Gauri Malhotra, Hemanth Madhusudhanan, Karen J, Betsy Lyon</a:t>
            </a:r>
            <a:endParaRPr alt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51668732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lls Fargo Main">
  <a:themeElements>
    <a:clrScheme name="Wells Fargo">
      <a:dk1>
        <a:srgbClr val="000000"/>
      </a:dk1>
      <a:lt1>
        <a:srgbClr val="FFFFFF"/>
      </a:lt1>
      <a:dk2>
        <a:srgbClr val="ED8800"/>
      </a:dk2>
      <a:lt2>
        <a:srgbClr val="BB0826"/>
      </a:lt2>
      <a:accent1>
        <a:srgbClr val="ED8800"/>
      </a:accent1>
      <a:accent2>
        <a:srgbClr val="702F8A"/>
      </a:accent2>
      <a:accent3>
        <a:srgbClr val="0095C8"/>
      </a:accent3>
      <a:accent4>
        <a:srgbClr val="46A033"/>
      </a:accent4>
      <a:accent5>
        <a:srgbClr val="AE2573"/>
      </a:accent5>
      <a:accent6>
        <a:srgbClr val="7A6855"/>
      </a:accent6>
      <a:hlink>
        <a:srgbClr val="696B6E"/>
      </a:hlink>
      <a:folHlink>
        <a:srgbClr val="B4B5B7"/>
      </a:folHlink>
    </a:clrScheme>
    <a:fontScheme name="Brand 2.0 Fonts">
      <a:majorFont>
        <a:latin typeface="Georgi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wrap="none" lIns="91440" tIns="45720" rIns="91440" bIns="45720" rtlCol="0">
        <a:normAutofit/>
      </a:bodyPr>
      <a:lstStyle>
        <a:defPPr marL="342900" indent="-342900" algn="l" defTabSz="914400" rtl="0" eaLnBrk="1" latinLnBrk="0" hangingPunct="1">
          <a:spcBef>
            <a:spcPts val="800"/>
          </a:spcBef>
          <a:buFont typeface="Wingdings" pitchFamily="2" charset="2"/>
          <a:buChar char="§"/>
          <a:defRPr sz="1400" kern="1200" dirty="0" err="1" smtClean="0">
            <a:solidFill>
              <a:schemeClr val="tx1"/>
            </a:solidFill>
            <a:latin typeface="Verdana" pitchFamily="34" charset="0"/>
            <a:ea typeface="+mn-ea"/>
            <a:cs typeface="+mn-cs"/>
          </a:defRPr>
        </a:defPPr>
      </a:lstStyle>
    </a:txDef>
  </a:objectDefaults>
  <a:extraClrSchemeLst/>
  <a:custClrLst>
    <a:custClr name="Dark Orange">
      <a:srgbClr val="CE4C00"/>
    </a:custClr>
    <a:custClr name="Dark Plum">
      <a:srgbClr val="4D3B65"/>
    </a:custClr>
    <a:custClr name="Dark Teal">
      <a:srgbClr val="00698C"/>
    </a:custClr>
    <a:custClr name="Dark Green">
      <a:srgbClr val="007337"/>
    </a:custClr>
    <a:custClr name="Dark Magenta">
      <a:srgbClr val="821861"/>
    </a:custClr>
    <a:custClr name="Dark Ebony">
      <a:srgbClr val="574537"/>
    </a:custClr>
    <a:custClr name="WF Yellow">
      <a:srgbClr val="FCC60A"/>
    </a:custClr>
    <a:custClr name="WF Gray">
      <a:srgbClr val="8F8F8F"/>
    </a:custClr>
    <a:custClr name="Aqua Blue">
      <a:srgbClr val="44464A"/>
    </a:custClr>
    <a:custClr name="Khaki">
      <a:srgbClr val="BFC0BE"/>
    </a:custClr>
    <a:custClr name="Stone">
      <a:srgbClr val="D7D3C7"/>
    </a:custClr>
    <a:custClr name="Breeze">
      <a:srgbClr val="DADBBF"/>
    </a:custClr>
  </a:custClrLst>
  <a:extLst>
    <a:ext uri="{05A4C25C-085E-4340-85A3-A5531E510DB2}">
      <thm15:themeFamily xmlns:thm15="http://schemas.microsoft.com/office/thememl/2012/main" name="Wells Fargo Main" id="{32E36C45-86A7-4BA0-B7D8-61466D4FC0B4}" vid="{5BA967E3-6F07-4DE8-AE1F-00D982EFEC3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296</Words>
  <Application>Microsoft Office PowerPoint</Application>
  <PresentationFormat>On-screen Show (4:3)</PresentationFormat>
  <Paragraphs>42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Georgia</vt:lpstr>
      <vt:lpstr>Verdana</vt:lpstr>
      <vt:lpstr>Wingdings</vt:lpstr>
      <vt:lpstr>ヒラギノ角ゴ Pro W3</vt:lpstr>
      <vt:lpstr>Wells Fargo Main</vt:lpstr>
      <vt:lpstr>E-Sign, You Sign, We All Sign! Discovery Work for Digital Collaboration </vt:lpstr>
      <vt:lpstr>The Ask</vt:lpstr>
      <vt:lpstr>Previous Research Told Us…</vt:lpstr>
      <vt:lpstr>User Research – Take One</vt:lpstr>
      <vt:lpstr>How We Evolved – Competitive Analysis</vt:lpstr>
      <vt:lpstr>User Research – Take Two </vt:lpstr>
      <vt:lpstr>Findings </vt:lpstr>
      <vt:lpstr>Where We Go From Here…</vt:lpstr>
      <vt:lpstr>Special Thanks to Gabi Itzler, Amy Egner, Tara Rohani, Annie Wang, Gauri Malhotra, Hemanth Madhusudhanan, Karen J, Betsy Lyon</vt:lpstr>
    </vt:vector>
  </TitlesOfParts>
  <Company>Wells Fargo N.A.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Commercial Lending Digital Platform MVP1 Content Plan</dc:title>
  <dc:creator>Ma, Paulina</dc:creator>
  <cp:lastModifiedBy>Ibanez, Nadia</cp:lastModifiedBy>
  <cp:revision>285</cp:revision>
  <dcterms:created xsi:type="dcterms:W3CDTF">2018-05-08T16:12:33Z</dcterms:created>
  <dcterms:modified xsi:type="dcterms:W3CDTF">2020-01-15T00:42:02Z</dcterms:modified>
</cp:coreProperties>
</file>